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6103C3-53D1-4693-BCC0-83A681D1B6D8}" v="97" dt="2020-09-22T17:08:30.5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224" y="141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garkatti, Karisma A" userId="S::karisma.nagarkatti@med.usc.edu::95d635dc-3651-4e38-ad3a-032a4b8a6bb5" providerId="AD" clId="Web-{6C6103C3-53D1-4693-BCC0-83A681D1B6D8}"/>
    <pc:docChg chg="addSld modSld sldOrd">
      <pc:chgData name="Nagarkatti, Karisma A" userId="S::karisma.nagarkatti@med.usc.edu::95d635dc-3651-4e38-ad3a-032a4b8a6bb5" providerId="AD" clId="Web-{6C6103C3-53D1-4693-BCC0-83A681D1B6D8}" dt="2020-09-22T17:08:30.105" v="94" actId="20577"/>
      <pc:docMkLst>
        <pc:docMk/>
      </pc:docMkLst>
      <pc:sldChg chg="modSp new ord">
        <pc:chgData name="Nagarkatti, Karisma A" userId="S::karisma.nagarkatti@med.usc.edu::95d635dc-3651-4e38-ad3a-032a4b8a6bb5" providerId="AD" clId="Web-{6C6103C3-53D1-4693-BCC0-83A681D1B6D8}" dt="2020-09-22T17:08:27.292" v="92" actId="20577"/>
        <pc:sldMkLst>
          <pc:docMk/>
          <pc:sldMk cId="2155832368" sldId="258"/>
        </pc:sldMkLst>
        <pc:spChg chg="mod">
          <ac:chgData name="Nagarkatti, Karisma A" userId="S::karisma.nagarkatti@med.usc.edu::95d635dc-3651-4e38-ad3a-032a4b8a6bb5" providerId="AD" clId="Web-{6C6103C3-53D1-4693-BCC0-83A681D1B6D8}" dt="2020-09-22T17:08:13.698" v="28" actId="20577"/>
          <ac:spMkLst>
            <pc:docMk/>
            <pc:sldMk cId="2155832368" sldId="258"/>
            <ac:spMk id="2" creationId="{C1EFBA37-B457-49D8-9BF2-05E053A53098}"/>
          </ac:spMkLst>
        </pc:spChg>
        <pc:spChg chg="mod">
          <ac:chgData name="Nagarkatti, Karisma A" userId="S::karisma.nagarkatti@med.usc.edu::95d635dc-3651-4e38-ad3a-032a4b8a6bb5" providerId="AD" clId="Web-{6C6103C3-53D1-4693-BCC0-83A681D1B6D8}" dt="2020-09-22T17:08:27.292" v="92" actId="20577"/>
          <ac:spMkLst>
            <pc:docMk/>
            <pc:sldMk cId="2155832368" sldId="258"/>
            <ac:spMk id="3" creationId="{92BDCE5B-3B91-4539-89F1-450DC0B0893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4BD2-7937-4D8D-B88B-DD50E5141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C4126-490E-4064-B0D3-CD4B6C6A8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1D3FD-F65C-4E46-9A92-93A772591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D0FE-CE41-49CC-AF8F-1861EF11F390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6A5FA-C3CF-40BC-8BD7-365BF790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F217F-C8F9-47D8-BDD6-D9A7AC2FB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CF5CB-DA1C-48BB-9736-33387A75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9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303F9-C485-40C7-8388-C16B61D01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40DB10-F526-43D9-8B2A-01C6F4607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9132D-FFA6-4237-8EB9-6BD897A5D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D0FE-CE41-49CC-AF8F-1861EF11F390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7CCF4-C1B0-452E-839F-5E4EB4729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7BCE-474C-4568-93C1-CE9208CAC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CF5CB-DA1C-48BB-9736-33387A75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9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87B23F-1415-4D5E-A1A8-FC0F079DBC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BD57D4-1B50-49A8-9090-861485CBAA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4901B-D408-4F0C-AA0F-8B951B8AF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D0FE-CE41-49CC-AF8F-1861EF11F390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ACE68-23B2-4462-B7A5-B96F04E53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06D1F-737F-4A74-AD77-ACA70A8B1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CF5CB-DA1C-48BB-9736-33387A75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4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9EE6-63E4-444F-978A-1E3D7386C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21ACF-F2B4-41B4-950B-2534828C8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5B6E9-B1E6-4CA3-907B-B76A2BD2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D0FE-CE41-49CC-AF8F-1861EF11F390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A3A8E-B974-406B-9EAD-81B1035E8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47FA2-6359-41A4-BAAC-6C35A9A0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CF5CB-DA1C-48BB-9736-33387A75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6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977C7-10C1-4E6D-AD0F-1B6F49EA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F8A66-B492-4BCC-BE31-4050B6CC0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8B37B-88F5-4E34-A4AA-6C2CE4628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D0FE-CE41-49CC-AF8F-1861EF11F390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54004-182A-4994-8CA5-1F152B58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6A820-84A3-4826-9BAD-CA112CB11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CF5CB-DA1C-48BB-9736-33387A75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62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C63CC-F7D3-4E06-B4E9-09B7B2C83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28391-9417-47C3-B8E4-40F3DCA2C2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CA200-2648-4524-9173-6E88C2EC5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A945A-8501-49F3-AF6C-7F75F4715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D0FE-CE41-49CC-AF8F-1861EF11F390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1031B-C0E4-4093-82E5-AF6754C2A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72FB0-0B29-4EA9-B77D-15DD3833E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CF5CB-DA1C-48BB-9736-33387A75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434A7-4681-426C-A27F-BBC9198F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7B6C3-8E68-43F5-B296-72048B5A2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E5CD3-736A-4C39-A266-36521F35A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E4902D-84D5-457D-86F3-DBB7D4CE25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58C8B5-7CCA-412C-A311-C74F97F8F3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793145-1D2F-416E-A2F9-9D59795EF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D0FE-CE41-49CC-AF8F-1861EF11F390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9F91C2-59C6-46C5-9CB3-74D6D10E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01CC1-33A5-4F4D-AF50-6FF6AD0FA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CF5CB-DA1C-48BB-9736-33387A75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96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CEE8-ADEA-4B18-B3EF-F8C810A2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FB2DD0-673C-45ED-93B8-EE0B6A2A0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D0FE-CE41-49CC-AF8F-1861EF11F390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2C585-8536-4E52-94C8-9D5608801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98C35-0244-46E1-AB6A-8ADE80100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CF5CB-DA1C-48BB-9736-33387A75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8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A931FA-8C21-4DAA-B23A-E7ED7E5E5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D0FE-CE41-49CC-AF8F-1861EF11F390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F5EE8F-6A35-4E22-9E5D-A71F68665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17E61-A60C-4314-9D68-C1ADADAAF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CF5CB-DA1C-48BB-9736-33387A75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35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0AE3-C0E4-4ADA-A9E0-1805C021C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8CA73-31BD-4B44-BF09-C1496675B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AC20C-91DB-43E7-9024-1451BB851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FD731-B816-4AC0-9684-A0BCC757C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D0FE-CE41-49CC-AF8F-1861EF11F390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FEA69-40ED-4D5F-8970-6BDA5908F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C7CBC-4DC1-4ED4-B6FC-02A397A5A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CF5CB-DA1C-48BB-9736-33387A75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9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CF79A-BF9B-49C1-8661-83C84C4CE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16AEEC-5247-4E38-9BB1-6691EACF4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D4C27-D0CB-486A-93F4-1A762F362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0E579-4494-4481-8C51-CCFAF1A95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D0FE-CE41-49CC-AF8F-1861EF11F390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55508-37E6-4F4C-A082-35599C6E0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52770-9034-46CA-B3B4-2616ED77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CF5CB-DA1C-48BB-9736-33387A75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8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2CA925-8AB4-4C11-9EFF-20EBC0A0A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74DB-9EC9-4630-9FBB-D23BE758C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EDF85-EFF2-42A2-B9DC-A35C8651A7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1D0FE-CE41-49CC-AF8F-1861EF11F390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4924B-1732-4251-B125-D83CD811A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838BA-AF4D-4D46-BC1F-37E21C827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CF5CB-DA1C-48BB-9736-33387A75C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81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FBA37-B457-49D8-9BF2-05E053A5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Email Attachment from IW Email 9/2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DCE5B-3B91-4539-89F1-450DC0B08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Dear Dr Lyden,</a:t>
            </a:r>
            <a:endParaRPr lang="en-US" dirty="0">
              <a:cs typeface="Calibri"/>
            </a:endParaRPr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We performed TTC staining on 1 mm brain sections from all the 9 surviving mice.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Unfortunately, the infarct area is barely visible and hence we are not able to quantify it manually.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Kindly advise.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 have attached a file for your reference.</a:t>
            </a:r>
            <a:endParaRPr lang="en-US" dirty="0"/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Thanks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Nirav</a:t>
            </a:r>
            <a:endParaRPr lang="en-US" dirty="0"/>
          </a:p>
          <a:p>
            <a:endParaRPr lang="en-US"/>
          </a:p>
          <a:p>
            <a:r>
              <a:rPr lang="en-US" dirty="0">
                <a:cs typeface="Calibri"/>
              </a:rPr>
              <a:t>Note: IW Day 28 was completed 9/5</a:t>
            </a:r>
          </a:p>
        </p:txBody>
      </p:sp>
    </p:spTree>
    <p:extLst>
      <p:ext uri="{BB962C8B-B14F-4D97-AF65-F5344CB8AC3E}">
        <p14:creationId xmlns:p14="http://schemas.microsoft.com/office/powerpoint/2010/main" val="2155832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D4DB8F5-22BE-4901-B854-F78C29281BD4}"/>
              </a:ext>
            </a:extLst>
          </p:cNvPr>
          <p:cNvSpPr txBox="1"/>
          <p:nvPr/>
        </p:nvSpPr>
        <p:spPr>
          <a:xfrm>
            <a:off x="3306600" y="535544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AM5398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5DCF0C-EA23-4EF0-B84F-22D940B02CB3}"/>
              </a:ext>
            </a:extLst>
          </p:cNvPr>
          <p:cNvSpPr txBox="1"/>
          <p:nvPr/>
        </p:nvSpPr>
        <p:spPr>
          <a:xfrm>
            <a:off x="10655577" y="533823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FR4960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2C1734-0DE2-4700-9AB1-073D4ABA7F67}"/>
              </a:ext>
            </a:extLst>
          </p:cNvPr>
          <p:cNvSpPr txBox="1"/>
          <p:nvPr/>
        </p:nvSpPr>
        <p:spPr>
          <a:xfrm>
            <a:off x="1094635" y="535544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KX0560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60A988-6C96-48E5-9047-DA696D1627A2}"/>
              </a:ext>
            </a:extLst>
          </p:cNvPr>
          <p:cNvSpPr txBox="1"/>
          <p:nvPr/>
        </p:nvSpPr>
        <p:spPr>
          <a:xfrm>
            <a:off x="5746995" y="5355444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QC3810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C9EBC-44A2-4542-BD77-721038BED71E}"/>
              </a:ext>
            </a:extLst>
          </p:cNvPr>
          <p:cNvSpPr txBox="1"/>
          <p:nvPr/>
        </p:nvSpPr>
        <p:spPr>
          <a:xfrm>
            <a:off x="8085906" y="533823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VH1900</a:t>
            </a:r>
          </a:p>
        </p:txBody>
      </p:sp>
      <p:pic>
        <p:nvPicPr>
          <p:cNvPr id="14" name="Picture 13" descr="A picture containing object, indoor, table, sitting&#10;&#10;Description automatically generated">
            <a:extLst>
              <a:ext uri="{FF2B5EF4-FFF2-40B4-BE49-F238E27FC236}">
                <a16:creationId xmlns:a16="http://schemas.microsoft.com/office/drawing/2014/main" id="{A91379AD-2B4E-4F24-A504-AF7A71DA2F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90" t="22281" b="1404"/>
          <a:stretch/>
        </p:blipFill>
        <p:spPr>
          <a:xfrm>
            <a:off x="316707" y="120316"/>
            <a:ext cx="2206053" cy="5233737"/>
          </a:xfrm>
          <a:prstGeom prst="rect">
            <a:avLst/>
          </a:prstGeom>
        </p:spPr>
      </p:pic>
      <p:pic>
        <p:nvPicPr>
          <p:cNvPr id="16" name="Picture 15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0C71A9EE-49B7-48FB-BAAE-352E7594828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7" t="12808" b="1929"/>
          <a:stretch/>
        </p:blipFill>
        <p:spPr>
          <a:xfrm>
            <a:off x="2657757" y="120316"/>
            <a:ext cx="2203704" cy="5230368"/>
          </a:xfrm>
          <a:prstGeom prst="rect">
            <a:avLst/>
          </a:prstGeom>
        </p:spPr>
      </p:pic>
      <p:pic>
        <p:nvPicPr>
          <p:cNvPr id="18" name="Picture 17" descr="A picture containing table&#10;&#10;Description automatically generated">
            <a:extLst>
              <a:ext uri="{FF2B5EF4-FFF2-40B4-BE49-F238E27FC236}">
                <a16:creationId xmlns:a16="http://schemas.microsoft.com/office/drawing/2014/main" id="{171E97AF-EFE0-4811-871E-8F1E5A853AD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9" t="19473" b="2106"/>
          <a:stretch/>
        </p:blipFill>
        <p:spPr>
          <a:xfrm>
            <a:off x="5021773" y="131513"/>
            <a:ext cx="2203704" cy="5230368"/>
          </a:xfrm>
          <a:prstGeom prst="rect">
            <a:avLst/>
          </a:prstGeom>
        </p:spPr>
      </p:pic>
      <p:pic>
        <p:nvPicPr>
          <p:cNvPr id="20" name="Picture 19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9F203A0A-3225-40E2-A9B6-BC8980FB653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7" t="23148" b="3518"/>
          <a:stretch/>
        </p:blipFill>
        <p:spPr>
          <a:xfrm>
            <a:off x="7413354" y="144213"/>
            <a:ext cx="2203704" cy="5230368"/>
          </a:xfrm>
          <a:prstGeom prst="rect">
            <a:avLst/>
          </a:prstGeom>
        </p:spPr>
      </p:pic>
      <p:pic>
        <p:nvPicPr>
          <p:cNvPr id="22" name="Picture 2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ECA4D0A-2468-41EF-B8C0-C30E1D229F7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6" t="9444" b="3889"/>
          <a:stretch/>
        </p:blipFill>
        <p:spPr>
          <a:xfrm>
            <a:off x="9804935" y="131513"/>
            <a:ext cx="2203704" cy="52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6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90557E-58F7-4638-B6CF-4193FADC7A65}"/>
              </a:ext>
            </a:extLst>
          </p:cNvPr>
          <p:cNvSpPr txBox="1"/>
          <p:nvPr/>
        </p:nvSpPr>
        <p:spPr>
          <a:xfrm>
            <a:off x="1110914" y="552285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FR4979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A1A66-3EC3-4CEF-B3BE-15BCA897147D}"/>
              </a:ext>
            </a:extLst>
          </p:cNvPr>
          <p:cNvSpPr txBox="1"/>
          <p:nvPr/>
        </p:nvSpPr>
        <p:spPr>
          <a:xfrm>
            <a:off x="3643359" y="5484140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KX0579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653C1-CF4C-4ACE-B1F7-DEB18D45F284}"/>
              </a:ext>
            </a:extLst>
          </p:cNvPr>
          <p:cNvSpPr txBox="1"/>
          <p:nvPr/>
        </p:nvSpPr>
        <p:spPr>
          <a:xfrm>
            <a:off x="6723785" y="548414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QC3809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EC79EA-592B-4749-A43F-8680D0B6C974}"/>
              </a:ext>
            </a:extLst>
          </p:cNvPr>
          <p:cNvSpPr txBox="1"/>
          <p:nvPr/>
        </p:nvSpPr>
        <p:spPr>
          <a:xfrm>
            <a:off x="9363044" y="552285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VH1919</a:t>
            </a:r>
          </a:p>
        </p:txBody>
      </p:sp>
      <p:pic>
        <p:nvPicPr>
          <p:cNvPr id="7" name="Picture 6" descr="A picture containing table, food, sitting, plate&#10;&#10;Description automatically generated">
            <a:extLst>
              <a:ext uri="{FF2B5EF4-FFF2-40B4-BE49-F238E27FC236}">
                <a16:creationId xmlns:a16="http://schemas.microsoft.com/office/drawing/2014/main" id="{93339CD0-DAC8-4E95-8B2F-4A0D939AE95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2" t="20000" r="11952" b="2407"/>
          <a:stretch/>
        </p:blipFill>
        <p:spPr>
          <a:xfrm>
            <a:off x="450850" y="127000"/>
            <a:ext cx="2203704" cy="5230368"/>
          </a:xfrm>
          <a:prstGeom prst="rect">
            <a:avLst/>
          </a:prstGeom>
        </p:spPr>
      </p:pic>
      <p:pic>
        <p:nvPicPr>
          <p:cNvPr id="9" name="Picture 8" descr="A close up of a bowl&#10;&#10;Description automatically generated">
            <a:extLst>
              <a:ext uri="{FF2B5EF4-FFF2-40B4-BE49-F238E27FC236}">
                <a16:creationId xmlns:a16="http://schemas.microsoft.com/office/drawing/2014/main" id="{1B5E937F-2BA5-4A2C-8658-FBAFBA7DEED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1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493" t="20926" r="2599" b="5555"/>
          <a:stretch/>
        </p:blipFill>
        <p:spPr>
          <a:xfrm>
            <a:off x="2988104" y="127000"/>
            <a:ext cx="2203704" cy="5230368"/>
          </a:xfrm>
          <a:prstGeom prst="rect">
            <a:avLst/>
          </a:prstGeom>
        </p:spPr>
      </p:pic>
      <p:pic>
        <p:nvPicPr>
          <p:cNvPr id="11" name="Picture 10" descr="A close up of food&#10;&#10;Description automatically generated">
            <a:extLst>
              <a:ext uri="{FF2B5EF4-FFF2-40B4-BE49-F238E27FC236}">
                <a16:creationId xmlns:a16="http://schemas.microsoft.com/office/drawing/2014/main" id="{7EFCEFFA-8228-476F-8404-48E4C5EAE6B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16" t="12408" r="3387" b="2231"/>
          <a:stretch/>
        </p:blipFill>
        <p:spPr>
          <a:xfrm>
            <a:off x="5927818" y="127000"/>
            <a:ext cx="1917700" cy="5230368"/>
          </a:xfrm>
          <a:prstGeom prst="rect">
            <a:avLst/>
          </a:prstGeom>
        </p:spPr>
      </p:pic>
      <p:pic>
        <p:nvPicPr>
          <p:cNvPr id="13" name="Picture 12" descr="A picture containing table, sitting, large, holding&#10;&#10;Description automatically generated">
            <a:extLst>
              <a:ext uri="{FF2B5EF4-FFF2-40B4-BE49-F238E27FC236}">
                <a16:creationId xmlns:a16="http://schemas.microsoft.com/office/drawing/2014/main" id="{BA129544-4172-4B17-9EA2-F7DC00C7217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9" t="16481" r="2614" b="2231"/>
          <a:stretch/>
        </p:blipFill>
        <p:spPr>
          <a:xfrm>
            <a:off x="8725422" y="127000"/>
            <a:ext cx="2203704" cy="52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12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9</Words>
  <Application>Microsoft Office PowerPoint</Application>
  <PresentationFormat>Widescreen</PresentationFormat>
  <Paragraphs>9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Email Attachment from IW Email 9/2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Dhanesha, Nirav A</dc:creator>
  <cp:lastModifiedBy>Dhanesha, Nirav A</cp:lastModifiedBy>
  <cp:revision>15</cp:revision>
  <dcterms:created xsi:type="dcterms:W3CDTF">2020-09-04T21:09:17Z</dcterms:created>
  <dcterms:modified xsi:type="dcterms:W3CDTF">2020-09-22T17:08:35Z</dcterms:modified>
</cp:coreProperties>
</file>